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397-9205-472A-BB4A-D48C528B9AF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2590-87EB-4664-9CCD-D3EB390F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397-9205-472A-BB4A-D48C528B9AF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2590-87EB-4664-9CCD-D3EB390F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397-9205-472A-BB4A-D48C528B9AF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2590-87EB-4664-9CCD-D3EB390F69C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8043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397-9205-472A-BB4A-D48C528B9AF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2590-87EB-4664-9CCD-D3EB390F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55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397-9205-472A-BB4A-D48C528B9AF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2590-87EB-4664-9CCD-D3EB390F69C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3815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397-9205-472A-BB4A-D48C528B9AF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2590-87EB-4664-9CCD-D3EB390F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0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397-9205-472A-BB4A-D48C528B9AF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2590-87EB-4664-9CCD-D3EB390F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53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397-9205-472A-BB4A-D48C528B9AF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2590-87EB-4664-9CCD-D3EB390F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7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397-9205-472A-BB4A-D48C528B9AF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2590-87EB-4664-9CCD-D3EB390F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3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397-9205-472A-BB4A-D48C528B9AF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2590-87EB-4664-9CCD-D3EB390F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3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397-9205-472A-BB4A-D48C528B9AF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2590-87EB-4664-9CCD-D3EB390F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7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397-9205-472A-BB4A-D48C528B9AF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2590-87EB-4664-9CCD-D3EB390F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9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397-9205-472A-BB4A-D48C528B9AF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2590-87EB-4664-9CCD-D3EB390F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5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397-9205-472A-BB4A-D48C528B9AF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2590-87EB-4664-9CCD-D3EB390F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397-9205-472A-BB4A-D48C528B9AF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2590-87EB-4664-9CCD-D3EB390F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6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2590-87EB-4664-9CCD-D3EB390F69C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397-9205-472A-BB4A-D48C528B9AFB}" type="datetimeFigureOut">
              <a:rPr lang="en-US" smtClean="0"/>
              <a:t>1/9/2024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2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48397-9205-472A-BB4A-D48C528B9AF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762590-87EB-4664-9CCD-D3EB390F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6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office@totallaser.e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8E6E-A123-4DFC-A4DC-70EB0F25B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E7874-13B4-4279-AE49-EA41CB2AC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671669"/>
            <a:ext cx="7766936" cy="1476064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A ROMANO-BELGIAN  SHEET METAL COMPANY</a:t>
            </a:r>
          </a:p>
          <a:p>
            <a:r>
              <a:rPr lang="fr-FR" dirty="0"/>
              <a:t>IN SIBIU (</a:t>
            </a:r>
            <a:r>
              <a:rPr lang="fr-FR" dirty="0" err="1"/>
              <a:t>Hermannstadt</a:t>
            </a:r>
            <a:r>
              <a:rPr lang="fr-FR" dirty="0"/>
              <a:t>)-Romania</a:t>
            </a:r>
          </a:p>
          <a:p>
            <a:r>
              <a:rPr lang="fr-FR" dirty="0"/>
              <a:t>124 STRADA STEFAN CEL MARE </a:t>
            </a:r>
          </a:p>
          <a:p>
            <a:r>
              <a:rPr lang="fr-FR" dirty="0"/>
              <a:t>TEL:  +40 762 009938  Email: </a:t>
            </a:r>
            <a:r>
              <a:rPr lang="fr-FR" dirty="0">
                <a:hlinkClick r:id="rId2"/>
              </a:rPr>
              <a:t>office@totallaser.eu</a:t>
            </a:r>
            <a:endParaRPr lang="fr-FR" dirty="0"/>
          </a:p>
          <a:p>
            <a:r>
              <a:rPr lang="fr-FR" b="1" dirty="0" err="1"/>
              <a:t>Website</a:t>
            </a:r>
            <a:r>
              <a:rPr lang="fr-FR" b="1" dirty="0"/>
              <a:t>: www.totallaser.eu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039C0-555F-4A21-9D35-B802C4DFB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4" y="1600901"/>
            <a:ext cx="9007848" cy="113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5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49FE-3CB2-4EC8-9B77-0993BD0B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16638"/>
            <a:ext cx="6458338" cy="879640"/>
          </a:xfrm>
        </p:spPr>
        <p:txBody>
          <a:bodyPr>
            <a:normAutofit/>
          </a:bodyPr>
          <a:lstStyle/>
          <a:p>
            <a:r>
              <a:rPr lang="fr-FR" b="1" dirty="0" err="1"/>
              <a:t>Who</a:t>
            </a:r>
            <a:r>
              <a:rPr lang="fr-FR" dirty="0"/>
              <a:t> </a:t>
            </a:r>
            <a:r>
              <a:rPr lang="fr-FR" b="1" dirty="0"/>
              <a:t>are</a:t>
            </a:r>
            <a:r>
              <a:rPr lang="fr-FR" dirty="0"/>
              <a:t> </a:t>
            </a:r>
            <a:r>
              <a:rPr lang="fr-FR" b="1" dirty="0" err="1"/>
              <a:t>we</a:t>
            </a:r>
            <a:r>
              <a:rPr lang="fr-FR" b="1" dirty="0"/>
              <a:t> and </a:t>
            </a:r>
            <a:r>
              <a:rPr lang="fr-FR" b="1" dirty="0" err="1"/>
              <a:t>where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10875-D934-41ED-87FB-C7BC10B35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784718" cy="3880773"/>
          </a:xfrm>
        </p:spPr>
        <p:txBody>
          <a:bodyPr>
            <a:normAutofit/>
          </a:bodyPr>
          <a:lstStyle/>
          <a:p>
            <a:r>
              <a:rPr lang="fr-FR" dirty="0" err="1"/>
              <a:t>We</a:t>
            </a:r>
            <a:r>
              <a:rPr lang="fr-FR" dirty="0"/>
              <a:t> are a </a:t>
            </a:r>
            <a:r>
              <a:rPr lang="fr-FR" dirty="0" err="1"/>
              <a:t>sheet</a:t>
            </a:r>
            <a:r>
              <a:rPr lang="fr-FR" dirty="0"/>
              <a:t> </a:t>
            </a:r>
            <a:r>
              <a:rPr lang="fr-FR" dirty="0" err="1"/>
              <a:t>metal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 </a:t>
            </a:r>
            <a:r>
              <a:rPr lang="fr-FR" dirty="0" err="1"/>
              <a:t>located</a:t>
            </a:r>
            <a:r>
              <a:rPr lang="fr-FR" dirty="0"/>
              <a:t> in Sibiu-</a:t>
            </a:r>
            <a:r>
              <a:rPr lang="fr-FR" dirty="0" err="1"/>
              <a:t>Hermannstadt</a:t>
            </a:r>
            <a:endParaRPr lang="fr-FR" dirty="0"/>
          </a:p>
          <a:p>
            <a:r>
              <a:rPr lang="fr-FR" dirty="0" err="1"/>
              <a:t>We</a:t>
            </a:r>
            <a:r>
              <a:rPr lang="fr-FR" dirty="0"/>
              <a:t> are in a central location in Romania </a:t>
            </a:r>
            <a:r>
              <a:rPr lang="fr-FR" dirty="0" err="1"/>
              <a:t>connected</a:t>
            </a:r>
            <a:r>
              <a:rPr lang="fr-FR" dirty="0"/>
              <a:t>  to the </a:t>
            </a:r>
            <a:r>
              <a:rPr lang="fr-FR" dirty="0" err="1"/>
              <a:t>European</a:t>
            </a:r>
            <a:r>
              <a:rPr lang="fr-FR" dirty="0"/>
              <a:t>  </a:t>
            </a:r>
            <a:r>
              <a:rPr lang="fr-FR" dirty="0" err="1"/>
              <a:t>motorway</a:t>
            </a:r>
            <a:r>
              <a:rPr lang="fr-FR" dirty="0"/>
              <a:t> network </a:t>
            </a:r>
          </a:p>
          <a:p>
            <a:r>
              <a:rPr lang="fr-FR" dirty="0"/>
              <a:t>The </a:t>
            </a:r>
            <a:r>
              <a:rPr lang="fr-FR" dirty="0" err="1"/>
              <a:t>Belgian-Romanian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founded</a:t>
            </a:r>
            <a:r>
              <a:rPr lang="fr-FR" dirty="0"/>
              <a:t> 2017</a:t>
            </a:r>
          </a:p>
          <a:p>
            <a:r>
              <a:rPr lang="fr-FR" dirty="0"/>
              <a:t>The turnover </a:t>
            </a:r>
            <a:r>
              <a:rPr lang="fr-FR" dirty="0" err="1"/>
              <a:t>is</a:t>
            </a:r>
            <a:r>
              <a:rPr lang="fr-FR" dirty="0"/>
              <a:t> in constant </a:t>
            </a:r>
            <a:r>
              <a:rPr lang="fr-FR" dirty="0" err="1"/>
              <a:t>progress</a:t>
            </a:r>
            <a:r>
              <a:rPr lang="fr-FR" dirty="0"/>
              <a:t>: 1.2 million Euros in 2021</a:t>
            </a:r>
          </a:p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employ</a:t>
            </a:r>
            <a:r>
              <a:rPr lang="fr-FR" dirty="0"/>
              <a:t> 17 people to </a:t>
            </a:r>
            <a:r>
              <a:rPr lang="fr-FR" dirty="0" err="1"/>
              <a:t>provide</a:t>
            </a:r>
            <a:r>
              <a:rPr lang="fr-FR" dirty="0"/>
              <a:t> a </a:t>
            </a:r>
            <a:r>
              <a:rPr lang="fr-FR" dirty="0" err="1"/>
              <a:t>complete</a:t>
            </a:r>
            <a:r>
              <a:rPr lang="fr-FR" dirty="0"/>
              <a:t> range of services  </a:t>
            </a:r>
            <a:r>
              <a:rPr lang="fr-FR" dirty="0" err="1"/>
              <a:t>from</a:t>
            </a:r>
            <a:r>
              <a:rPr lang="fr-FR" dirty="0"/>
              <a:t> laser </a:t>
            </a:r>
            <a:r>
              <a:rPr lang="fr-FR" dirty="0" err="1"/>
              <a:t>cutting</a:t>
            </a:r>
            <a:r>
              <a:rPr lang="fr-FR" dirty="0"/>
              <a:t> to </a:t>
            </a:r>
            <a:r>
              <a:rPr lang="fr-FR" dirty="0" err="1"/>
              <a:t>bending</a:t>
            </a:r>
            <a:r>
              <a:rPr lang="fr-FR" dirty="0"/>
              <a:t>, </a:t>
            </a:r>
            <a:r>
              <a:rPr lang="fr-FR" dirty="0" err="1"/>
              <a:t>welding</a:t>
            </a:r>
            <a:r>
              <a:rPr lang="fr-FR" dirty="0"/>
              <a:t>, </a:t>
            </a:r>
            <a:r>
              <a:rPr lang="fr-FR" dirty="0" err="1"/>
              <a:t>sandblast</a:t>
            </a:r>
            <a:r>
              <a:rPr lang="fr-FR" dirty="0"/>
              <a:t>, painting and </a:t>
            </a:r>
            <a:r>
              <a:rPr lang="fr-FR" dirty="0" err="1"/>
              <a:t>assembling</a:t>
            </a:r>
            <a:r>
              <a:rPr lang="fr-FR" dirty="0"/>
              <a:t> in </a:t>
            </a:r>
            <a:r>
              <a:rPr lang="fr-FR" dirty="0" err="1"/>
              <a:t>our</a:t>
            </a:r>
            <a:r>
              <a:rPr lang="fr-FR" dirty="0"/>
              <a:t> 1400 m² </a:t>
            </a:r>
            <a:r>
              <a:rPr lang="fr-FR" dirty="0" err="1"/>
              <a:t>premisses</a:t>
            </a:r>
            <a:endParaRPr lang="fr-FR" dirty="0"/>
          </a:p>
          <a:p>
            <a:r>
              <a:rPr lang="fr-FR" dirty="0"/>
              <a:t>Our staff </a:t>
            </a:r>
            <a:r>
              <a:rPr lang="fr-FR" dirty="0" err="1"/>
              <a:t>is</a:t>
            </a:r>
            <a:r>
              <a:rPr lang="fr-FR" dirty="0"/>
              <a:t> able to </a:t>
            </a:r>
            <a:r>
              <a:rPr lang="fr-FR" dirty="0" err="1"/>
              <a:t>skillfully</a:t>
            </a:r>
            <a:r>
              <a:rPr lang="fr-FR" dirty="0"/>
              <a:t> </a:t>
            </a:r>
            <a:r>
              <a:rPr lang="fr-FR" dirty="0" err="1"/>
              <a:t>engineer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ideas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drawing</a:t>
            </a:r>
            <a:r>
              <a:rPr lang="fr-FR" dirty="0"/>
              <a:t> down to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finished</a:t>
            </a:r>
            <a:r>
              <a:rPr lang="fr-FR" dirty="0"/>
              <a:t> </a:t>
            </a:r>
            <a:r>
              <a:rPr lang="fr-FR" dirty="0" err="1"/>
              <a:t>product</a:t>
            </a: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3CC5-6BFA-44A5-B8D5-7741B280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21" y="0"/>
            <a:ext cx="8596668" cy="816638"/>
          </a:xfrm>
        </p:spPr>
        <p:txBody>
          <a:bodyPr/>
          <a:lstStyle/>
          <a:p>
            <a:pPr algn="ctr"/>
            <a:r>
              <a:rPr lang="fr-FR" dirty="0"/>
              <a:t>The laser </a:t>
            </a:r>
            <a:r>
              <a:rPr lang="fr-FR" dirty="0" err="1"/>
              <a:t>cutting</a:t>
            </a:r>
            <a:r>
              <a:rPr lang="fr-FR" dirty="0"/>
              <a:t> </a:t>
            </a:r>
            <a:r>
              <a:rPr lang="fr-FR" dirty="0" err="1"/>
              <a:t>department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02C61-B647-4C05-B743-53006378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521" y="816638"/>
            <a:ext cx="8765481" cy="6041361"/>
          </a:xfrm>
        </p:spPr>
        <p:txBody>
          <a:bodyPr/>
          <a:lstStyle/>
          <a:p>
            <a:r>
              <a:rPr lang="fr-FR" dirty="0"/>
              <a:t>The laser </a:t>
            </a:r>
            <a:r>
              <a:rPr lang="fr-FR" dirty="0" err="1"/>
              <a:t>cutting</a:t>
            </a:r>
            <a:r>
              <a:rPr lang="fr-FR" dirty="0"/>
              <a:t> machines:</a:t>
            </a:r>
          </a:p>
          <a:p>
            <a:r>
              <a:rPr lang="fr-FR" dirty="0"/>
              <a:t>1 laser 2500 watts  </a:t>
            </a:r>
            <a:r>
              <a:rPr lang="fr-FR" dirty="0" err="1"/>
              <a:t>sheet</a:t>
            </a:r>
            <a:r>
              <a:rPr lang="fr-FR" dirty="0"/>
              <a:t>: 6 M by 1.5</a:t>
            </a:r>
          </a:p>
          <a:p>
            <a:r>
              <a:rPr lang="fr-FR" dirty="0"/>
              <a:t>2 laser 4000 watts </a:t>
            </a:r>
            <a:r>
              <a:rPr lang="fr-FR" dirty="0" err="1"/>
              <a:t>equiped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pallet</a:t>
            </a:r>
            <a:r>
              <a:rPr lang="fr-FR" dirty="0"/>
              <a:t> changer </a:t>
            </a:r>
            <a:r>
              <a:rPr lang="fr-FR" dirty="0" err="1"/>
              <a:t>sheet</a:t>
            </a:r>
            <a:r>
              <a:rPr lang="fr-FR" dirty="0"/>
              <a:t> 3 M x 1.5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9A1968-50BA-403B-B75D-1A036DAB1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114" y="4246862"/>
            <a:ext cx="2735200" cy="2522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C5D6-B8E7-4916-87FB-D1042CA55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9" y="2185441"/>
            <a:ext cx="2550519" cy="3855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504042-5A27-4676-BCF5-A995620C3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98" y="4436605"/>
            <a:ext cx="3508422" cy="16279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BB7765-342C-7CB6-C5CB-D93FE3CA5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526" y="2185441"/>
            <a:ext cx="6911788" cy="197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1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E46E-D4FA-42ED-B684-13C9F7E85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0677"/>
            <a:ext cx="8596668" cy="675961"/>
          </a:xfrm>
        </p:spPr>
        <p:txBody>
          <a:bodyPr/>
          <a:lstStyle/>
          <a:p>
            <a:pPr algn="ctr"/>
            <a:r>
              <a:rPr lang="fr-FR" dirty="0"/>
              <a:t>The </a:t>
            </a:r>
            <a:r>
              <a:rPr lang="fr-FR" dirty="0" err="1"/>
              <a:t>bending</a:t>
            </a:r>
            <a:r>
              <a:rPr lang="fr-FR" dirty="0"/>
              <a:t> </a:t>
            </a:r>
            <a:r>
              <a:rPr lang="fr-FR" dirty="0" err="1"/>
              <a:t>department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530F5-7D1F-4234-A28D-80EC73D3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816638"/>
            <a:ext cx="9847385" cy="6041361"/>
          </a:xfrm>
        </p:spPr>
        <p:txBody>
          <a:bodyPr/>
          <a:lstStyle/>
          <a:p>
            <a:r>
              <a:rPr lang="fr-FR" dirty="0"/>
              <a:t>1 </a:t>
            </a:r>
            <a:r>
              <a:rPr lang="fr-FR" dirty="0" err="1"/>
              <a:t>press</a:t>
            </a:r>
            <a:r>
              <a:rPr lang="fr-FR" dirty="0"/>
              <a:t> </a:t>
            </a:r>
            <a:r>
              <a:rPr lang="fr-FR" dirty="0" err="1"/>
              <a:t>brake</a:t>
            </a:r>
            <a:r>
              <a:rPr lang="fr-FR" dirty="0"/>
              <a:t> </a:t>
            </a:r>
            <a:r>
              <a:rPr lang="fr-FR" dirty="0" err="1"/>
              <a:t>Trumph</a:t>
            </a:r>
            <a:r>
              <a:rPr lang="fr-FR" dirty="0"/>
              <a:t> 85 tons 2 </a:t>
            </a:r>
            <a:r>
              <a:rPr lang="fr-FR" dirty="0" err="1"/>
              <a:t>meters</a:t>
            </a:r>
            <a:r>
              <a:rPr lang="fr-FR" dirty="0"/>
              <a:t> </a:t>
            </a:r>
            <a:r>
              <a:rPr lang="fr-FR" dirty="0" err="1"/>
              <a:t>bending</a:t>
            </a:r>
            <a:r>
              <a:rPr lang="fr-FR" dirty="0"/>
              <a:t> </a:t>
            </a:r>
            <a:r>
              <a:rPr lang="fr-FR" dirty="0" err="1"/>
              <a:t>lenght</a:t>
            </a:r>
            <a:endParaRPr lang="fr-FR" dirty="0"/>
          </a:p>
          <a:p>
            <a:r>
              <a:rPr lang="fr-FR" dirty="0"/>
              <a:t>1 </a:t>
            </a:r>
            <a:r>
              <a:rPr lang="fr-FR" dirty="0" err="1"/>
              <a:t>press</a:t>
            </a:r>
            <a:r>
              <a:rPr lang="fr-FR" dirty="0"/>
              <a:t> </a:t>
            </a:r>
            <a:r>
              <a:rPr lang="fr-FR" dirty="0" err="1"/>
              <a:t>brake</a:t>
            </a:r>
            <a:r>
              <a:rPr lang="fr-FR" dirty="0"/>
              <a:t> </a:t>
            </a:r>
            <a:r>
              <a:rPr lang="fr-FR" dirty="0" err="1"/>
              <a:t>Trumph</a:t>
            </a:r>
            <a:r>
              <a:rPr lang="fr-FR" dirty="0"/>
              <a:t> 125 tons 3 </a:t>
            </a:r>
            <a:r>
              <a:rPr lang="fr-FR" dirty="0" err="1"/>
              <a:t>meters</a:t>
            </a:r>
            <a:r>
              <a:rPr lang="fr-FR" dirty="0"/>
              <a:t> </a:t>
            </a:r>
            <a:r>
              <a:rPr lang="fr-FR" dirty="0" err="1"/>
              <a:t>bending</a:t>
            </a:r>
            <a:r>
              <a:rPr lang="fr-FR" dirty="0"/>
              <a:t> </a:t>
            </a:r>
            <a:r>
              <a:rPr lang="fr-FR" dirty="0" err="1"/>
              <a:t>lenght</a:t>
            </a:r>
            <a:endParaRPr lang="fr-FR" dirty="0"/>
          </a:p>
          <a:p>
            <a:r>
              <a:rPr lang="fr-FR" dirty="0"/>
              <a:t>1 </a:t>
            </a:r>
            <a:r>
              <a:rPr lang="fr-FR" dirty="0" err="1"/>
              <a:t>press</a:t>
            </a:r>
            <a:r>
              <a:rPr lang="fr-FR" dirty="0"/>
              <a:t> </a:t>
            </a:r>
            <a:r>
              <a:rPr lang="fr-FR" dirty="0" err="1"/>
              <a:t>brake</a:t>
            </a:r>
            <a:r>
              <a:rPr lang="fr-FR" dirty="0"/>
              <a:t>  </a:t>
            </a:r>
            <a:r>
              <a:rPr lang="fr-FR" dirty="0" err="1"/>
              <a:t>Hera</a:t>
            </a:r>
            <a:r>
              <a:rPr lang="fr-FR" dirty="0"/>
              <a:t> 400 tons 6 </a:t>
            </a:r>
            <a:r>
              <a:rPr lang="fr-FR" dirty="0" err="1"/>
              <a:t>meters</a:t>
            </a:r>
            <a:r>
              <a:rPr lang="fr-FR" dirty="0"/>
              <a:t> </a:t>
            </a:r>
            <a:r>
              <a:rPr lang="fr-FR" dirty="0" err="1"/>
              <a:t>bending</a:t>
            </a:r>
            <a:r>
              <a:rPr lang="fr-FR" dirty="0"/>
              <a:t> </a:t>
            </a:r>
            <a:r>
              <a:rPr lang="fr-FR" dirty="0" err="1"/>
              <a:t>lenght</a:t>
            </a:r>
            <a:endParaRPr lang="fr-FR" dirty="0"/>
          </a:p>
          <a:p>
            <a:r>
              <a:rPr lang="fr-FR" dirty="0"/>
              <a:t>2 </a:t>
            </a:r>
            <a:r>
              <a:rPr lang="fr-FR" dirty="0" err="1"/>
              <a:t>sheet</a:t>
            </a:r>
            <a:r>
              <a:rPr lang="fr-FR" dirty="0"/>
              <a:t> </a:t>
            </a:r>
            <a:r>
              <a:rPr lang="fr-FR" dirty="0" err="1"/>
              <a:t>rolling</a:t>
            </a:r>
            <a:r>
              <a:rPr lang="fr-FR" dirty="0"/>
              <a:t> machine:2 </a:t>
            </a:r>
            <a:r>
              <a:rPr lang="fr-FR" dirty="0" err="1"/>
              <a:t>meters</a:t>
            </a:r>
            <a:r>
              <a:rPr lang="fr-FR" dirty="0"/>
              <a:t> </a:t>
            </a:r>
            <a:r>
              <a:rPr lang="fr-FR" dirty="0" err="1"/>
              <a:t>Thck</a:t>
            </a:r>
            <a:r>
              <a:rPr lang="fr-FR" dirty="0"/>
              <a:t> 5 MM, 1.5 </a:t>
            </a:r>
            <a:r>
              <a:rPr lang="fr-FR" dirty="0" err="1"/>
              <a:t>meters</a:t>
            </a:r>
            <a:r>
              <a:rPr lang="fr-FR" dirty="0"/>
              <a:t> </a:t>
            </a:r>
            <a:r>
              <a:rPr lang="fr-FR" dirty="0" err="1"/>
              <a:t>Thck</a:t>
            </a:r>
            <a:r>
              <a:rPr lang="fr-FR" dirty="0"/>
              <a:t> 2 MM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68EA92-831F-4E03-BADB-DA1A8B985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4" y="2639550"/>
            <a:ext cx="3281362" cy="2395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8F43D1-D1E7-487F-9175-B81B5784F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84" y="2672861"/>
            <a:ext cx="3928484" cy="2707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02BE11-BF24-422B-B1EF-64E7CB321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45" y="3945242"/>
            <a:ext cx="2521681" cy="270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2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E7344-B5C2-4597-9B6C-035C79A4A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9152"/>
            <a:ext cx="8596668" cy="829994"/>
          </a:xfrm>
        </p:spPr>
        <p:txBody>
          <a:bodyPr/>
          <a:lstStyle/>
          <a:p>
            <a:pPr algn="ctr"/>
            <a:r>
              <a:rPr lang="fr-FR" dirty="0"/>
              <a:t>Tube </a:t>
            </a:r>
            <a:r>
              <a:rPr lang="fr-FR" dirty="0" err="1"/>
              <a:t>bending</a:t>
            </a:r>
            <a:r>
              <a:rPr lang="fr-FR" dirty="0"/>
              <a:t> and </a:t>
            </a:r>
            <a:r>
              <a:rPr lang="fr-FR" dirty="0" err="1"/>
              <a:t>cutting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4C947-4058-4FC6-ABA3-A82CA725E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1069146"/>
            <a:ext cx="9819250" cy="5549701"/>
          </a:xfrm>
        </p:spPr>
        <p:txBody>
          <a:bodyPr/>
          <a:lstStyle/>
          <a:p>
            <a:r>
              <a:rPr lang="fr-FR" dirty="0"/>
              <a:t>1 tube </a:t>
            </a:r>
            <a:r>
              <a:rPr lang="fr-FR" dirty="0" err="1"/>
              <a:t>bending</a:t>
            </a:r>
            <a:r>
              <a:rPr lang="fr-FR" dirty="0"/>
              <a:t> machine BLM: maximum tube </a:t>
            </a:r>
            <a:r>
              <a:rPr lang="fr-FR" dirty="0" err="1"/>
              <a:t>diameter</a:t>
            </a:r>
            <a:r>
              <a:rPr lang="fr-FR" dirty="0"/>
              <a:t> of 25 MM</a:t>
            </a:r>
          </a:p>
          <a:p>
            <a:r>
              <a:rPr lang="fr-FR" dirty="0"/>
              <a:t>1 tube </a:t>
            </a:r>
            <a:r>
              <a:rPr lang="fr-FR" dirty="0" err="1"/>
              <a:t>rolling</a:t>
            </a:r>
            <a:r>
              <a:rPr lang="fr-FR" dirty="0"/>
              <a:t> machine for pipes and profiles</a:t>
            </a:r>
          </a:p>
          <a:p>
            <a:r>
              <a:rPr lang="fr-FR" dirty="0"/>
              <a:t>1 </a:t>
            </a:r>
            <a:r>
              <a:rPr lang="fr-FR" dirty="0" err="1"/>
              <a:t>automatic</a:t>
            </a:r>
            <a:r>
              <a:rPr lang="fr-FR" dirty="0"/>
              <a:t> </a:t>
            </a:r>
            <a:r>
              <a:rPr lang="fr-FR" dirty="0" err="1"/>
              <a:t>saw</a:t>
            </a:r>
            <a:r>
              <a:rPr lang="fr-FR" dirty="0"/>
              <a:t> max </a:t>
            </a:r>
            <a:r>
              <a:rPr lang="fr-FR" dirty="0" err="1"/>
              <a:t>dimesion</a:t>
            </a:r>
            <a:r>
              <a:rPr lang="fr-FR" dirty="0"/>
              <a:t> 300 MM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369F7-34CB-4A7D-B349-C50F7A189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6" y="2895599"/>
            <a:ext cx="3200675" cy="2176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A7EE30-361B-4E33-A8B8-CC211D258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22" y="3983181"/>
            <a:ext cx="3081251" cy="23479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7A5467-772C-4F9E-BC64-06818695C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264" y="2895599"/>
            <a:ext cx="3086382" cy="21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1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F046A-FFA8-4702-8312-9DE38799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4746"/>
            <a:ext cx="8596668" cy="970670"/>
          </a:xfrm>
        </p:spPr>
        <p:txBody>
          <a:bodyPr/>
          <a:lstStyle/>
          <a:p>
            <a:pPr algn="ctr"/>
            <a:r>
              <a:rPr lang="fr-FR" dirty="0"/>
              <a:t>The </a:t>
            </a:r>
            <a:r>
              <a:rPr lang="fr-FR" dirty="0" err="1"/>
              <a:t>welding</a:t>
            </a:r>
            <a:r>
              <a:rPr lang="fr-FR" dirty="0"/>
              <a:t> </a:t>
            </a:r>
            <a:r>
              <a:rPr lang="fr-FR" dirty="0" err="1"/>
              <a:t>department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F223C-A04F-45E5-B143-4074FA89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25416"/>
            <a:ext cx="8596668" cy="5472331"/>
          </a:xfrm>
        </p:spPr>
        <p:txBody>
          <a:bodyPr/>
          <a:lstStyle/>
          <a:p>
            <a:r>
              <a:rPr lang="fr-FR" dirty="0"/>
              <a:t>3 </a:t>
            </a:r>
            <a:r>
              <a:rPr lang="fr-FR" dirty="0" err="1"/>
              <a:t>welding</a:t>
            </a:r>
            <a:r>
              <a:rPr lang="fr-FR" dirty="0"/>
              <a:t> machines Mig </a:t>
            </a:r>
            <a:r>
              <a:rPr lang="fr-FR" dirty="0" err="1"/>
              <a:t>Mag</a:t>
            </a:r>
            <a:r>
              <a:rPr lang="fr-FR" dirty="0"/>
              <a:t> and  TIG-</a:t>
            </a:r>
            <a:r>
              <a:rPr lang="fr-FR" dirty="0" err="1"/>
              <a:t>Wig</a:t>
            </a:r>
            <a:endParaRPr lang="fr-FR" dirty="0"/>
          </a:p>
          <a:p>
            <a:r>
              <a:rPr lang="fr-FR" dirty="0"/>
              <a:t> 1 point </a:t>
            </a:r>
            <a:r>
              <a:rPr lang="fr-FR" dirty="0" err="1"/>
              <a:t>welding</a:t>
            </a:r>
            <a:r>
              <a:rPr lang="fr-FR" dirty="0"/>
              <a:t> </a:t>
            </a:r>
          </a:p>
          <a:p>
            <a:r>
              <a:rPr lang="fr-FR" dirty="0"/>
              <a:t>Our </a:t>
            </a:r>
            <a:r>
              <a:rPr lang="fr-FR" dirty="0" err="1"/>
              <a:t>welding</a:t>
            </a:r>
            <a:r>
              <a:rPr lang="fr-FR" dirty="0"/>
              <a:t> </a:t>
            </a:r>
            <a:r>
              <a:rPr lang="fr-FR" dirty="0" err="1"/>
              <a:t>capacty</a:t>
            </a:r>
            <a:r>
              <a:rPr lang="fr-FR" dirty="0"/>
              <a:t> </a:t>
            </a:r>
            <a:r>
              <a:rPr lang="fr-FR" dirty="0" err="1"/>
              <a:t>encompasses</a:t>
            </a:r>
            <a:r>
              <a:rPr lang="fr-FR" dirty="0"/>
              <a:t>: </a:t>
            </a:r>
            <a:r>
              <a:rPr lang="fr-FR" dirty="0" err="1"/>
              <a:t>steel</a:t>
            </a:r>
            <a:r>
              <a:rPr lang="fr-FR" dirty="0"/>
              <a:t>, </a:t>
            </a:r>
            <a:r>
              <a:rPr lang="fr-FR" dirty="0" err="1"/>
              <a:t>stainless</a:t>
            </a:r>
            <a:r>
              <a:rPr lang="fr-FR" dirty="0"/>
              <a:t> </a:t>
            </a:r>
            <a:r>
              <a:rPr lang="fr-FR" dirty="0" err="1"/>
              <a:t>steel</a:t>
            </a:r>
            <a:r>
              <a:rPr lang="fr-FR" dirty="0"/>
              <a:t> and </a:t>
            </a:r>
            <a:r>
              <a:rPr lang="fr-FR" dirty="0" err="1"/>
              <a:t>galvanized</a:t>
            </a:r>
            <a:r>
              <a:rPr lang="fr-FR" dirty="0"/>
              <a:t> </a:t>
            </a:r>
          </a:p>
          <a:p>
            <a:r>
              <a:rPr lang="fr-FR" dirty="0"/>
              <a:t>The </a:t>
            </a:r>
            <a:r>
              <a:rPr lang="fr-FR" dirty="0" err="1"/>
              <a:t>welding</a:t>
            </a:r>
            <a:r>
              <a:rPr lang="fr-FR" dirty="0"/>
              <a:t> team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equipped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profesional</a:t>
            </a:r>
            <a:r>
              <a:rPr lang="fr-FR" dirty="0"/>
              <a:t> </a:t>
            </a:r>
            <a:r>
              <a:rPr lang="fr-FR" dirty="0" err="1"/>
              <a:t>tooling</a:t>
            </a:r>
            <a:r>
              <a:rPr lang="fr-FR" dirty="0"/>
              <a:t> (SIGMUND)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64FD3-57D0-4B3F-8B95-F99607238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14" y="3429000"/>
            <a:ext cx="4762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0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E2F5-3F3D-4A7F-8147-F8F71715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18978"/>
            <a:ext cx="8596668" cy="1311422"/>
          </a:xfrm>
        </p:spPr>
        <p:txBody>
          <a:bodyPr/>
          <a:lstStyle/>
          <a:p>
            <a:pPr algn="ctr"/>
            <a:r>
              <a:rPr lang="fr-FR" dirty="0"/>
              <a:t>Painting and </a:t>
            </a:r>
            <a:r>
              <a:rPr lang="fr-FR" dirty="0" err="1"/>
              <a:t>assembling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C278A-3592-44D9-AE88-FA9624B2D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painting, </a:t>
            </a:r>
            <a:r>
              <a:rPr lang="fr-FR" dirty="0" err="1"/>
              <a:t>blasting</a:t>
            </a:r>
            <a:r>
              <a:rPr lang="fr-FR" dirty="0"/>
              <a:t> and zinc </a:t>
            </a:r>
            <a:r>
              <a:rPr lang="fr-FR" dirty="0" err="1"/>
              <a:t>coating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provided</a:t>
            </a:r>
            <a:r>
              <a:rPr lang="fr-FR" dirty="0"/>
              <a:t> by  </a:t>
            </a:r>
            <a:r>
              <a:rPr lang="fr-FR" dirty="0" err="1"/>
              <a:t>subcontractors</a:t>
            </a:r>
            <a:r>
              <a:rPr lang="fr-FR" dirty="0"/>
              <a:t> </a:t>
            </a:r>
            <a:r>
              <a:rPr lang="fr-FR" dirty="0" err="1"/>
              <a:t>next</a:t>
            </a:r>
            <a:r>
              <a:rPr lang="fr-FR" dirty="0"/>
              <a:t> to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facility</a:t>
            </a:r>
            <a:r>
              <a:rPr lang="fr-FR" dirty="0"/>
              <a:t> </a:t>
            </a:r>
          </a:p>
          <a:p>
            <a:r>
              <a:rPr lang="fr-FR" dirty="0"/>
              <a:t>Painting by </a:t>
            </a:r>
            <a:r>
              <a:rPr lang="fr-FR" dirty="0" err="1"/>
              <a:t>powder</a:t>
            </a:r>
            <a:r>
              <a:rPr lang="fr-FR" dirty="0"/>
              <a:t> </a:t>
            </a:r>
            <a:r>
              <a:rPr lang="fr-FR" dirty="0" err="1"/>
              <a:t>coating</a:t>
            </a:r>
            <a:r>
              <a:rPr lang="fr-FR" dirty="0"/>
              <a:t>, </a:t>
            </a:r>
            <a:r>
              <a:rPr lang="fr-FR" dirty="0" err="1"/>
              <a:t>blasting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sand</a:t>
            </a:r>
            <a:r>
              <a:rPr lang="fr-FR" dirty="0"/>
              <a:t> and lead</a:t>
            </a:r>
          </a:p>
          <a:p>
            <a:r>
              <a:rPr lang="fr-FR" dirty="0"/>
              <a:t>The </a:t>
            </a:r>
            <a:r>
              <a:rPr lang="fr-FR" dirty="0" err="1"/>
              <a:t>assembling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include</a:t>
            </a:r>
            <a:r>
              <a:rPr lang="fr-FR" dirty="0"/>
              <a:t> all </a:t>
            </a:r>
            <a:r>
              <a:rPr lang="fr-FR" dirty="0" err="1"/>
              <a:t>necessary</a:t>
            </a:r>
            <a:r>
              <a:rPr lang="fr-FR" dirty="0"/>
              <a:t> </a:t>
            </a:r>
            <a:r>
              <a:rPr lang="fr-FR" dirty="0" err="1"/>
              <a:t>processes</a:t>
            </a:r>
            <a:r>
              <a:rPr lang="fr-FR" dirty="0"/>
              <a:t> like </a:t>
            </a:r>
            <a:r>
              <a:rPr lang="fr-FR" dirty="0" err="1"/>
              <a:t>drilling</a:t>
            </a:r>
            <a:r>
              <a:rPr lang="fr-FR" dirty="0"/>
              <a:t>, tapping, </a:t>
            </a:r>
            <a:r>
              <a:rPr lang="fr-FR" dirty="0" err="1"/>
              <a:t>chamfering</a:t>
            </a:r>
            <a:r>
              <a:rPr lang="fr-FR" dirty="0"/>
              <a:t>.....</a:t>
            </a:r>
          </a:p>
          <a:p>
            <a:r>
              <a:rPr lang="fr-FR" dirty="0" err="1"/>
              <a:t>Your</a:t>
            </a:r>
            <a:r>
              <a:rPr lang="fr-FR" dirty="0"/>
              <a:t>  </a:t>
            </a:r>
            <a:r>
              <a:rPr lang="fr-FR" dirty="0" err="1"/>
              <a:t>finished</a:t>
            </a:r>
            <a:r>
              <a:rPr lang="fr-FR" dirty="0"/>
              <a:t>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packed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great</a:t>
            </a:r>
            <a:r>
              <a:rPr lang="fr-FR" dirty="0"/>
              <a:t> care to </a:t>
            </a:r>
            <a:r>
              <a:rPr lang="fr-FR" dirty="0" err="1"/>
              <a:t>ensure</a:t>
            </a:r>
            <a:r>
              <a:rPr lang="fr-FR" dirty="0"/>
              <a:t> a </a:t>
            </a:r>
            <a:r>
              <a:rPr lang="fr-FR" dirty="0" err="1"/>
              <a:t>safe</a:t>
            </a:r>
            <a:r>
              <a:rPr lang="fr-FR" dirty="0"/>
              <a:t> transport</a:t>
            </a:r>
          </a:p>
        </p:txBody>
      </p:sp>
    </p:spTree>
    <p:extLst>
      <p:ext uri="{BB962C8B-B14F-4D97-AF65-F5344CB8AC3E}">
        <p14:creationId xmlns:p14="http://schemas.microsoft.com/office/powerpoint/2010/main" val="184032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3EA0-3811-4285-982C-B1EAE734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6492"/>
          </a:xfrm>
        </p:spPr>
        <p:txBody>
          <a:bodyPr/>
          <a:lstStyle/>
          <a:p>
            <a:pPr algn="ctr"/>
            <a:r>
              <a:rPr lang="fr-FR" dirty="0"/>
              <a:t>The </a:t>
            </a:r>
            <a:r>
              <a:rPr lang="fr-FR" dirty="0" err="1"/>
              <a:t>quality</a:t>
            </a:r>
            <a:r>
              <a:rPr lang="fr-FR" dirty="0"/>
              <a:t> 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0BE5E-8A56-42CA-BE3A-E5643D116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2703"/>
            <a:ext cx="8596668" cy="5345722"/>
          </a:xfrm>
        </p:spPr>
        <p:txBody>
          <a:bodyPr/>
          <a:lstStyle/>
          <a:p>
            <a:r>
              <a:rPr lang="fr-FR" dirty="0"/>
              <a:t>Our </a:t>
            </a:r>
            <a:r>
              <a:rPr lang="fr-FR" dirty="0" err="1"/>
              <a:t>company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ISO 9001 and ISO 14001 </a:t>
            </a:r>
            <a:r>
              <a:rPr lang="fr-FR" dirty="0" err="1"/>
              <a:t>certified</a:t>
            </a:r>
            <a:endParaRPr lang="fr-FR" dirty="0"/>
          </a:p>
          <a:p>
            <a:r>
              <a:rPr lang="fr-FR" dirty="0"/>
              <a:t>All of </a:t>
            </a:r>
            <a:r>
              <a:rPr lang="fr-FR" dirty="0" err="1"/>
              <a:t>our</a:t>
            </a:r>
            <a:r>
              <a:rPr lang="fr-FR" dirty="0"/>
              <a:t> production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controlled</a:t>
            </a:r>
            <a:r>
              <a:rPr lang="fr-FR" dirty="0"/>
              <a:t> by the </a:t>
            </a:r>
            <a:r>
              <a:rPr lang="fr-FR" dirty="0" err="1"/>
              <a:t>quality</a:t>
            </a:r>
            <a:r>
              <a:rPr lang="fr-FR" dirty="0"/>
              <a:t> control team in </a:t>
            </a:r>
            <a:r>
              <a:rPr lang="fr-FR" dirty="0" err="1"/>
              <a:t>order</a:t>
            </a:r>
            <a:r>
              <a:rPr lang="fr-FR" dirty="0"/>
              <a:t> to </a:t>
            </a:r>
            <a:r>
              <a:rPr lang="fr-FR" dirty="0" err="1"/>
              <a:t>meet</a:t>
            </a:r>
            <a:r>
              <a:rPr lang="fr-FR" dirty="0"/>
              <a:t> all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highest</a:t>
            </a:r>
            <a:r>
              <a:rPr lang="fr-FR" dirty="0"/>
              <a:t> </a:t>
            </a:r>
            <a:r>
              <a:rPr lang="fr-FR" dirty="0" err="1"/>
              <a:t>requirements</a:t>
            </a:r>
            <a:r>
              <a:rPr lang="fr-FR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A64F98-A571-45C5-85A9-C58AABA98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40" y="3004817"/>
            <a:ext cx="2597881" cy="3574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EF73D4-CC4A-41A2-8B11-6FE5096A5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41" y="3004817"/>
            <a:ext cx="2597881" cy="35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6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70CB-8D38-4719-B701-CC2CAD25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2278"/>
            <a:ext cx="8596668" cy="644360"/>
          </a:xfrm>
        </p:spPr>
        <p:txBody>
          <a:bodyPr/>
          <a:lstStyle/>
          <a:p>
            <a:pPr algn="ctr"/>
            <a:r>
              <a:rPr lang="fr-FR" dirty="0"/>
              <a:t>Our </a:t>
            </a:r>
            <a:r>
              <a:rPr lang="fr-FR" dirty="0" err="1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04D79-C17F-40FA-915C-8DAC5AF6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816638"/>
            <a:ext cx="9554818" cy="5869083"/>
          </a:xfrm>
        </p:spPr>
        <p:txBody>
          <a:bodyPr/>
          <a:lstStyle/>
          <a:p>
            <a:r>
              <a:rPr lang="fr-FR" dirty="0" err="1"/>
              <a:t>We</a:t>
            </a:r>
            <a:r>
              <a:rPr lang="fr-FR" dirty="0"/>
              <a:t> are a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known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 on the local </a:t>
            </a:r>
            <a:r>
              <a:rPr lang="fr-FR" dirty="0" err="1"/>
              <a:t>sheet</a:t>
            </a:r>
            <a:r>
              <a:rPr lang="fr-FR" dirty="0"/>
              <a:t> </a:t>
            </a:r>
            <a:r>
              <a:rPr lang="fr-FR" dirty="0" err="1"/>
              <a:t>metal</a:t>
            </a:r>
            <a:r>
              <a:rPr lang="fr-FR" dirty="0"/>
              <a:t> </a:t>
            </a:r>
            <a:r>
              <a:rPr lang="fr-FR" dirty="0" err="1"/>
              <a:t>market</a:t>
            </a:r>
            <a:endParaRPr lang="fr-FR" dirty="0"/>
          </a:p>
          <a:p>
            <a:r>
              <a:rPr lang="fr-FR" dirty="0" err="1"/>
              <a:t>We</a:t>
            </a:r>
            <a:r>
              <a:rPr lang="fr-FR" dirty="0"/>
              <a:t> are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working</a:t>
            </a:r>
            <a:r>
              <a:rPr lang="fr-FR" dirty="0"/>
              <a:t> for international </a:t>
            </a:r>
            <a:r>
              <a:rPr lang="fr-FR" dirty="0" err="1"/>
              <a:t>companies</a:t>
            </a:r>
            <a:r>
              <a:rPr lang="fr-FR" dirty="0"/>
              <a:t>,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cutomers</a:t>
            </a:r>
            <a:r>
              <a:rPr lang="fr-FR" dirty="0"/>
              <a:t> </a:t>
            </a:r>
            <a:r>
              <a:rPr lang="fr-FR" dirty="0" err="1"/>
              <a:t>include</a:t>
            </a:r>
            <a:r>
              <a:rPr lang="fr-FR" dirty="0"/>
              <a:t>: Siemens, </a:t>
            </a:r>
            <a:r>
              <a:rPr lang="fr-FR" dirty="0" err="1"/>
              <a:t>Kuka</a:t>
            </a:r>
            <a:r>
              <a:rPr lang="fr-FR" dirty="0"/>
              <a:t>, Walter GMBH, </a:t>
            </a:r>
            <a:r>
              <a:rPr lang="fr-FR" dirty="0" err="1"/>
              <a:t>Guentner-Jaeggi</a:t>
            </a:r>
            <a:r>
              <a:rPr lang="fr-FR" dirty="0"/>
              <a:t>, </a:t>
            </a:r>
            <a:r>
              <a:rPr lang="fr-FR" dirty="0" err="1"/>
              <a:t>Loeser</a:t>
            </a:r>
            <a:r>
              <a:rPr lang="fr-FR" dirty="0"/>
              <a:t> GMBH, </a:t>
            </a:r>
            <a:r>
              <a:rPr lang="fr-FR" dirty="0" err="1"/>
              <a:t>Marquardt</a:t>
            </a:r>
            <a:r>
              <a:rPr lang="fr-FR" dirty="0"/>
              <a:t>, </a:t>
            </a:r>
            <a:r>
              <a:rPr lang="fr-FR" dirty="0" err="1"/>
              <a:t>Harting</a:t>
            </a:r>
            <a:r>
              <a:rPr lang="fr-FR" dirty="0"/>
              <a:t>, </a:t>
            </a:r>
            <a:r>
              <a:rPr lang="fr-FR" dirty="0" err="1"/>
              <a:t>Lisec</a:t>
            </a:r>
            <a:r>
              <a:rPr lang="fr-FR" dirty="0"/>
              <a:t>, </a:t>
            </a:r>
            <a:r>
              <a:rPr lang="fr-FR" dirty="0" err="1"/>
              <a:t>Cleanfix</a:t>
            </a:r>
            <a:r>
              <a:rPr lang="fr-FR" dirty="0"/>
              <a:t> AG. 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E56EF-2693-42C1-9B13-22F386F70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4" y="2340054"/>
            <a:ext cx="2289052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2D5939-2A07-41BC-92D9-FE19A6466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74" y="2340053"/>
            <a:ext cx="2570465" cy="3429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B239DC-DE28-4112-880D-F61D70F49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67" y="4148016"/>
            <a:ext cx="1546220" cy="25512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938859-7A14-41B7-ABF6-A6E1A8E5C4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67" y="2340053"/>
            <a:ext cx="4452677" cy="168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282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373</TotalTime>
  <Words>410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 </vt:lpstr>
      <vt:lpstr>Who are we and where</vt:lpstr>
      <vt:lpstr>The laser cutting department</vt:lpstr>
      <vt:lpstr>The bending department</vt:lpstr>
      <vt:lpstr>Tube bending and cutting</vt:lpstr>
      <vt:lpstr>The welding department</vt:lpstr>
      <vt:lpstr>Painting and assembling</vt:lpstr>
      <vt:lpstr>The quality control</vt:lpstr>
      <vt:lpstr>Our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 van hove</dc:creator>
  <cp:lastModifiedBy>user</cp:lastModifiedBy>
  <cp:revision>27</cp:revision>
  <dcterms:created xsi:type="dcterms:W3CDTF">2022-03-23T13:56:29Z</dcterms:created>
  <dcterms:modified xsi:type="dcterms:W3CDTF">2024-01-09T07:56:55Z</dcterms:modified>
</cp:coreProperties>
</file>